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80" r:id="rId7"/>
    <p:sldId id="281" r:id="rId8"/>
    <p:sldId id="267" r:id="rId9"/>
    <p:sldId id="272" r:id="rId10"/>
    <p:sldId id="273" r:id="rId11"/>
    <p:sldId id="279" r:id="rId12"/>
    <p:sldId id="276" r:id="rId13"/>
    <p:sldId id="268" r:id="rId14"/>
    <p:sldId id="269" r:id="rId15"/>
    <p:sldId id="270" r:id="rId16"/>
    <p:sldId id="265" r:id="rId17"/>
    <p:sldId id="271" r:id="rId18"/>
    <p:sldId id="259" r:id="rId19"/>
    <p:sldId id="264" r:id="rId20"/>
    <p:sldId id="263" r:id="rId21"/>
    <p:sldId id="278" r:id="rId22"/>
    <p:sldId id="274" r:id="rId23"/>
    <p:sldId id="275" r:id="rId24"/>
    <p:sldId id="26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NON ACCIDENTAL INJURY (NAI)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219200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 smtClean="0"/>
              <a:t>M </a:t>
            </a:r>
            <a:r>
              <a:rPr lang="en-AU" sz="2400" dirty="0" err="1" smtClean="0"/>
              <a:t>Anto</a:t>
            </a:r>
            <a:endParaRPr lang="en-AU" sz="2400" dirty="0" smtClean="0"/>
          </a:p>
          <a:p>
            <a:r>
              <a:rPr lang="en-AU" sz="2400" dirty="0" smtClean="0"/>
              <a:t>ED </a:t>
            </a:r>
            <a:r>
              <a:rPr lang="en-AU" sz="2400" dirty="0" err="1" smtClean="0"/>
              <a:t>Prov</a:t>
            </a:r>
            <a:r>
              <a:rPr lang="en-AU" sz="2400" dirty="0" smtClean="0"/>
              <a:t> Fellow MVH</a:t>
            </a:r>
          </a:p>
          <a:p>
            <a:r>
              <a:rPr lang="en-AU" sz="2400" dirty="0" smtClean="0"/>
              <a:t>10 Nov 2016</a:t>
            </a:r>
          </a:p>
        </p:txBody>
      </p:sp>
    </p:spTree>
    <p:extLst>
      <p:ext uri="{BB962C8B-B14F-4D97-AF65-F5344CB8AC3E}">
        <p14:creationId xmlns:p14="http://schemas.microsoft.com/office/powerpoint/2010/main" val="271064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is NAI important?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 smtClean="0"/>
              <a:t>Immediate: physical injuries.</a:t>
            </a:r>
          </a:p>
          <a:p>
            <a:r>
              <a:rPr lang="en-AU" dirty="0" err="1" smtClean="0"/>
              <a:t>Longterm</a:t>
            </a:r>
            <a:r>
              <a:rPr lang="en-AU" dirty="0" smtClean="0"/>
              <a:t>: MH issues.</a:t>
            </a:r>
          </a:p>
          <a:p>
            <a:r>
              <a:rPr lang="en-AU" dirty="0" smtClean="0"/>
              <a:t>Missed unless thought about.</a:t>
            </a:r>
          </a:p>
          <a:p>
            <a:endParaRPr lang="en-AU" dirty="0"/>
          </a:p>
          <a:p>
            <a:r>
              <a:rPr lang="en-AU" dirty="0" smtClean="0"/>
              <a:t>Classification (NSW):</a:t>
            </a:r>
          </a:p>
          <a:p>
            <a:pPr>
              <a:buFontTx/>
              <a:buChar char="-"/>
            </a:pPr>
            <a:r>
              <a:rPr lang="en-AU" dirty="0" smtClean="0"/>
              <a:t>Neglect</a:t>
            </a:r>
          </a:p>
          <a:p>
            <a:pPr>
              <a:buFontTx/>
              <a:buChar char="-"/>
            </a:pPr>
            <a:r>
              <a:rPr lang="en-AU" dirty="0" smtClean="0"/>
              <a:t>Physical</a:t>
            </a:r>
          </a:p>
          <a:p>
            <a:pPr>
              <a:buFontTx/>
              <a:buChar char="-"/>
            </a:pPr>
            <a:r>
              <a:rPr lang="en-AU" dirty="0" smtClean="0"/>
              <a:t>Sexual</a:t>
            </a:r>
          </a:p>
          <a:p>
            <a:pPr>
              <a:buFontTx/>
              <a:buChar char="-"/>
            </a:pPr>
            <a:r>
              <a:rPr lang="en-AU" dirty="0" smtClean="0"/>
              <a:t>Emotional</a:t>
            </a:r>
          </a:p>
          <a:p>
            <a:pPr>
              <a:buFontTx/>
              <a:buChar char="-"/>
            </a:pPr>
            <a:r>
              <a:rPr lang="en-AU" dirty="0" smtClean="0"/>
              <a:t>Exposure to DV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325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Risk factors?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176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Risk factors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 smtClean="0"/>
              <a:t>Low SES</a:t>
            </a:r>
          </a:p>
          <a:p>
            <a:r>
              <a:rPr lang="en-AU" dirty="0" smtClean="0"/>
              <a:t>Unemployed</a:t>
            </a:r>
          </a:p>
          <a:p>
            <a:r>
              <a:rPr lang="en-AU" dirty="0" smtClean="0"/>
              <a:t>Single parent</a:t>
            </a:r>
          </a:p>
          <a:p>
            <a:r>
              <a:rPr lang="en-AU" dirty="0" smtClean="0"/>
              <a:t>Substance abuse</a:t>
            </a:r>
          </a:p>
          <a:p>
            <a:r>
              <a:rPr lang="en-AU" dirty="0" smtClean="0"/>
              <a:t>1</a:t>
            </a:r>
            <a:r>
              <a:rPr lang="en-AU" baseline="30000" dirty="0" smtClean="0"/>
              <a:t>st</a:t>
            </a:r>
            <a:r>
              <a:rPr lang="en-AU" dirty="0" smtClean="0"/>
              <a:t> child</a:t>
            </a:r>
          </a:p>
          <a:p>
            <a:r>
              <a:rPr lang="en-AU" dirty="0" err="1" smtClean="0"/>
              <a:t>Prem</a:t>
            </a:r>
            <a:endParaRPr lang="en-AU" dirty="0" smtClean="0"/>
          </a:p>
          <a:p>
            <a:r>
              <a:rPr lang="en-AU" dirty="0" smtClean="0"/>
              <a:t>Unplanned</a:t>
            </a:r>
          </a:p>
          <a:p>
            <a:r>
              <a:rPr lang="en-AU" dirty="0" smtClean="0"/>
              <a:t>Stepchildren</a:t>
            </a:r>
          </a:p>
          <a:p>
            <a:r>
              <a:rPr lang="en-AU" dirty="0" smtClean="0"/>
              <a:t>Disability</a:t>
            </a:r>
          </a:p>
          <a:p>
            <a:r>
              <a:rPr lang="en-AU" dirty="0" err="1" smtClean="0"/>
              <a:t>Hx</a:t>
            </a:r>
            <a:r>
              <a:rPr lang="en-AU" dirty="0" smtClean="0"/>
              <a:t> of parental abuse</a:t>
            </a:r>
          </a:p>
          <a:p>
            <a:r>
              <a:rPr lang="en-AU" dirty="0" smtClean="0"/>
              <a:t>Birth parents more likely to abuse!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982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Questions!!!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AU" dirty="0" smtClean="0"/>
              <a:t>What </a:t>
            </a:r>
            <a:r>
              <a:rPr lang="en-AU" dirty="0"/>
              <a:t>are concerning features on history or examination (excluding injuries) would make you suspicious of </a:t>
            </a:r>
            <a:r>
              <a:rPr lang="en-AU" dirty="0" smtClean="0"/>
              <a:t>NAI?</a:t>
            </a:r>
          </a:p>
          <a:p>
            <a:pPr marL="514350" indent="-514350">
              <a:buAutoNum type="arabicPeriod"/>
            </a:pPr>
            <a:r>
              <a:rPr lang="en-AU" dirty="0" smtClean="0"/>
              <a:t>What injuries are suspicious for NAI?</a:t>
            </a:r>
          </a:p>
        </p:txBody>
      </p:sp>
    </p:spTree>
    <p:extLst>
      <p:ext uri="{BB962C8B-B14F-4D97-AF65-F5344CB8AC3E}">
        <p14:creationId xmlns:p14="http://schemas.microsoft.com/office/powerpoint/2010/main" val="376391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History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Details</a:t>
            </a:r>
          </a:p>
          <a:p>
            <a:r>
              <a:rPr lang="en-AU" dirty="0" smtClean="0"/>
              <a:t>Delay</a:t>
            </a:r>
          </a:p>
          <a:p>
            <a:r>
              <a:rPr lang="en-AU" dirty="0" err="1" smtClean="0"/>
              <a:t>PHx</a:t>
            </a:r>
            <a:r>
              <a:rPr lang="en-AU" dirty="0" smtClean="0"/>
              <a:t> of same</a:t>
            </a:r>
          </a:p>
        </p:txBody>
      </p:sp>
    </p:spTree>
    <p:extLst>
      <p:ext uri="{BB962C8B-B14F-4D97-AF65-F5344CB8AC3E}">
        <p14:creationId xmlns:p14="http://schemas.microsoft.com/office/powerpoint/2010/main" val="2088740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Examination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Caregiver</a:t>
            </a:r>
          </a:p>
          <a:p>
            <a:r>
              <a:rPr lang="en-AU" dirty="0" smtClean="0"/>
              <a:t>Child</a:t>
            </a:r>
          </a:p>
          <a:p>
            <a:r>
              <a:rPr lang="en-AU" dirty="0" smtClean="0"/>
              <a:t>Interaction</a:t>
            </a:r>
          </a:p>
          <a:p>
            <a:r>
              <a:rPr lang="en-AU" dirty="0" smtClean="0"/>
              <a:t>Neglect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5350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Injuries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7381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0"/>
            <a:ext cx="4343399" cy="6858000"/>
          </a:xfrm>
        </p:spPr>
      </p:pic>
    </p:spTree>
    <p:extLst>
      <p:ext uri="{BB962C8B-B14F-4D97-AF65-F5344CB8AC3E}">
        <p14:creationId xmlns:p14="http://schemas.microsoft.com/office/powerpoint/2010/main" val="85687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8026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70704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85115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84245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85497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8077200" cy="6858000"/>
          </a:xfrm>
        </p:spPr>
      </p:pic>
    </p:spTree>
    <p:extLst>
      <p:ext uri="{BB962C8B-B14F-4D97-AF65-F5344CB8AC3E}">
        <p14:creationId xmlns:p14="http://schemas.microsoft.com/office/powerpoint/2010/main" val="1891197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547105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5410200" cy="6858000"/>
          </a:xfrm>
        </p:spPr>
      </p:pic>
    </p:spTree>
    <p:extLst>
      <p:ext uri="{BB962C8B-B14F-4D97-AF65-F5344CB8AC3E}">
        <p14:creationId xmlns:p14="http://schemas.microsoft.com/office/powerpoint/2010/main" val="2204422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Injuries [non-</a:t>
            </a:r>
            <a:r>
              <a:rPr lang="en-AU" dirty="0" err="1" smtClean="0"/>
              <a:t>ortho</a:t>
            </a:r>
            <a:r>
              <a:rPr lang="en-AU" dirty="0" smtClean="0"/>
              <a:t>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Bruises</a:t>
            </a:r>
          </a:p>
          <a:p>
            <a:pPr>
              <a:buFontTx/>
              <a:buChar char="-"/>
            </a:pPr>
            <a:r>
              <a:rPr lang="en-AU" dirty="0" smtClean="0"/>
              <a:t>Pattern, circumferential, location, mum</a:t>
            </a:r>
          </a:p>
          <a:p>
            <a:r>
              <a:rPr lang="en-AU" dirty="0" smtClean="0"/>
              <a:t>Burns</a:t>
            </a:r>
          </a:p>
          <a:p>
            <a:pPr>
              <a:buFontTx/>
              <a:buChar char="-"/>
            </a:pPr>
            <a:r>
              <a:rPr lang="en-AU" dirty="0" smtClean="0"/>
              <a:t>Demarcated, branding</a:t>
            </a:r>
          </a:p>
          <a:p>
            <a:r>
              <a:rPr lang="en-AU" dirty="0" smtClean="0"/>
              <a:t>ICH</a:t>
            </a:r>
          </a:p>
          <a:p>
            <a:r>
              <a:rPr lang="en-AU" dirty="0" err="1" smtClean="0"/>
              <a:t>Abdo</a:t>
            </a:r>
            <a:endParaRPr lang="en-AU" dirty="0" smtClean="0"/>
          </a:p>
          <a:p>
            <a:r>
              <a:rPr lang="en-AU" dirty="0" smtClean="0"/>
              <a:t>Eyes/retina</a:t>
            </a:r>
          </a:p>
          <a:p>
            <a:pPr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0879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Injuries [</a:t>
            </a:r>
            <a:r>
              <a:rPr lang="en-AU" dirty="0" err="1" smtClean="0"/>
              <a:t>ortho</a:t>
            </a:r>
            <a:r>
              <a:rPr lang="en-AU" dirty="0" smtClean="0"/>
              <a:t>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*</a:t>
            </a:r>
            <a:r>
              <a:rPr lang="en-AU" dirty="0" err="1" smtClean="0"/>
              <a:t>Metaphyseal</a:t>
            </a:r>
            <a:r>
              <a:rPr lang="en-AU" dirty="0" smtClean="0"/>
              <a:t> # (bucket handle #) – ‘pathognomonic’</a:t>
            </a:r>
          </a:p>
          <a:p>
            <a:r>
              <a:rPr lang="en-AU" dirty="0" smtClean="0"/>
              <a:t>*Posterior </a:t>
            </a:r>
            <a:r>
              <a:rPr lang="en-AU" dirty="0"/>
              <a:t>rib </a:t>
            </a:r>
            <a:r>
              <a:rPr lang="en-AU" dirty="0" smtClean="0"/>
              <a:t>#</a:t>
            </a:r>
          </a:p>
          <a:p>
            <a:r>
              <a:rPr lang="en-AU" dirty="0"/>
              <a:t>*Scapula #</a:t>
            </a:r>
          </a:p>
          <a:p>
            <a:r>
              <a:rPr lang="en-AU" dirty="0" smtClean="0"/>
              <a:t>*</a:t>
            </a:r>
            <a:r>
              <a:rPr lang="en-AU" dirty="0" err="1" smtClean="0"/>
              <a:t>Spinous</a:t>
            </a:r>
            <a:r>
              <a:rPr lang="en-AU" dirty="0" smtClean="0"/>
              <a:t> process #</a:t>
            </a:r>
          </a:p>
          <a:p>
            <a:r>
              <a:rPr lang="en-AU" dirty="0"/>
              <a:t>Skull #</a:t>
            </a:r>
          </a:p>
          <a:p>
            <a:pPr lvl="1">
              <a:buFontTx/>
              <a:buChar char="-"/>
            </a:pPr>
            <a:r>
              <a:rPr lang="en-AU" dirty="0"/>
              <a:t>Non parietal, multiple, </a:t>
            </a:r>
            <a:r>
              <a:rPr lang="en-AU" dirty="0" smtClean="0"/>
              <a:t>depressed</a:t>
            </a:r>
            <a:endParaRPr lang="en-AU" dirty="0"/>
          </a:p>
          <a:p>
            <a:r>
              <a:rPr lang="en-AU" dirty="0" smtClean="0"/>
              <a:t>Sternal #</a:t>
            </a:r>
          </a:p>
          <a:p>
            <a:r>
              <a:rPr lang="en-AU" dirty="0" smtClean="0"/>
              <a:t>Multiple, different ages</a:t>
            </a:r>
          </a:p>
        </p:txBody>
      </p:sp>
    </p:spTree>
    <p:extLst>
      <p:ext uri="{BB962C8B-B14F-4D97-AF65-F5344CB8AC3E}">
        <p14:creationId xmlns:p14="http://schemas.microsoft.com/office/powerpoint/2010/main" val="225182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Accidental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Skeletal </a:t>
            </a:r>
            <a:r>
              <a:rPr lang="en-US" dirty="0" err="1" smtClean="0"/>
              <a:t>dysplasias</a:t>
            </a: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Uncommon</a:t>
            </a:r>
          </a:p>
          <a:p>
            <a:pPr>
              <a:buFontTx/>
              <a:buChar char="-"/>
            </a:pPr>
            <a:r>
              <a:rPr lang="en-US" dirty="0" err="1" smtClean="0"/>
              <a:t>Schmid</a:t>
            </a:r>
            <a:r>
              <a:rPr lang="en-US" dirty="0" smtClean="0"/>
              <a:t>-type </a:t>
            </a:r>
            <a:r>
              <a:rPr lang="en-US" dirty="0" err="1"/>
              <a:t>metaphyseal</a:t>
            </a:r>
            <a:r>
              <a:rPr lang="en-US" dirty="0"/>
              <a:t> </a:t>
            </a:r>
            <a:r>
              <a:rPr lang="en-US" dirty="0" err="1" smtClean="0"/>
              <a:t>chondrodysplasia</a:t>
            </a:r>
            <a:r>
              <a:rPr lang="en-US" dirty="0" smtClean="0"/>
              <a:t>, </a:t>
            </a:r>
            <a:r>
              <a:rPr lang="en-US" dirty="0" err="1" smtClean="0"/>
              <a:t>osteogenesis</a:t>
            </a:r>
            <a:r>
              <a:rPr lang="en-US" dirty="0" smtClean="0"/>
              <a:t> </a:t>
            </a:r>
            <a:r>
              <a:rPr lang="en-US" dirty="0" err="1" smtClean="0"/>
              <a:t>imperfecta</a:t>
            </a:r>
            <a:r>
              <a:rPr lang="en-US" dirty="0" smtClean="0"/>
              <a:t> I/IV</a:t>
            </a:r>
          </a:p>
          <a:p>
            <a:pPr>
              <a:buFontTx/>
              <a:buChar char="-"/>
            </a:pPr>
            <a:r>
              <a:rPr lang="en-US" dirty="0"/>
              <a:t>F</a:t>
            </a:r>
            <a:r>
              <a:rPr lang="en-US" dirty="0" smtClean="0"/>
              <a:t>eatures </a:t>
            </a:r>
            <a:r>
              <a:rPr lang="en-US" dirty="0"/>
              <a:t>to differentiate </a:t>
            </a:r>
            <a:r>
              <a:rPr lang="en-US" dirty="0" err="1"/>
              <a:t>osteogenesis</a:t>
            </a:r>
            <a:r>
              <a:rPr lang="en-US" dirty="0"/>
              <a:t> </a:t>
            </a:r>
            <a:r>
              <a:rPr lang="en-US" dirty="0" err="1"/>
              <a:t>imperfecta</a:t>
            </a:r>
            <a:r>
              <a:rPr lang="en-US" dirty="0"/>
              <a:t> from NAI include</a:t>
            </a:r>
          </a:p>
          <a:p>
            <a:pPr lvl="2">
              <a:buFontTx/>
              <a:buChar char="-"/>
            </a:pPr>
            <a:r>
              <a:rPr lang="en-US" dirty="0" smtClean="0"/>
              <a:t>presence </a:t>
            </a:r>
            <a:r>
              <a:rPr lang="en-US" dirty="0"/>
              <a:t>of </a:t>
            </a:r>
            <a:r>
              <a:rPr lang="en-US" dirty="0" smtClean="0"/>
              <a:t>osteopenia</a:t>
            </a:r>
          </a:p>
          <a:p>
            <a:pPr lvl="2">
              <a:buFontTx/>
              <a:buChar char="-"/>
            </a:pPr>
            <a:r>
              <a:rPr lang="en-US" dirty="0" smtClean="0"/>
              <a:t>bowing/</a:t>
            </a:r>
            <a:r>
              <a:rPr lang="en-US" dirty="0" err="1" smtClean="0"/>
              <a:t>remodelling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 smtClean="0"/>
              <a:t>bones</a:t>
            </a:r>
          </a:p>
          <a:p>
            <a:pPr lvl="2">
              <a:buFontTx/>
              <a:buChar char="-"/>
            </a:pPr>
            <a:r>
              <a:rPr lang="en-US" dirty="0" smtClean="0"/>
              <a:t>presence </a:t>
            </a:r>
            <a:r>
              <a:rPr lang="en-US" dirty="0"/>
              <a:t>of </a:t>
            </a:r>
            <a:r>
              <a:rPr lang="en-US" dirty="0" err="1" smtClean="0"/>
              <a:t>wormian</a:t>
            </a:r>
            <a:r>
              <a:rPr lang="en-US" dirty="0" smtClean="0"/>
              <a:t> bones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Growth e.g. hip</a:t>
            </a:r>
            <a:r>
              <a:rPr lang="en-US" dirty="0"/>
              <a:t>, base </a:t>
            </a:r>
            <a:r>
              <a:rPr lang="en-US" dirty="0" smtClean="0"/>
              <a:t>5MT, elbow, acromion</a:t>
            </a:r>
            <a:endParaRPr lang="en-US" dirty="0"/>
          </a:p>
          <a:p>
            <a:r>
              <a:rPr lang="en-US" dirty="0"/>
              <a:t>B</a:t>
            </a:r>
            <a:r>
              <a:rPr lang="en-US" dirty="0" smtClean="0"/>
              <a:t>irth </a:t>
            </a:r>
            <a:r>
              <a:rPr lang="en-US" dirty="0"/>
              <a:t>injuries</a:t>
            </a:r>
          </a:p>
          <a:p>
            <a:r>
              <a:rPr lang="en-US" dirty="0" smtClean="0"/>
              <a:t>Rickets</a:t>
            </a:r>
            <a:endParaRPr lang="en-US" dirty="0"/>
          </a:p>
          <a:p>
            <a:r>
              <a:rPr lang="en-AU" dirty="0" smtClean="0"/>
              <a:t>Congenital </a:t>
            </a:r>
            <a:r>
              <a:rPr lang="en-AU" dirty="0" err="1" smtClean="0"/>
              <a:t>syphillis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7387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Investigations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Bloods</a:t>
            </a:r>
          </a:p>
          <a:p>
            <a:r>
              <a:rPr lang="en-AU" dirty="0" smtClean="0"/>
              <a:t>Directed plain film</a:t>
            </a:r>
          </a:p>
          <a:p>
            <a:r>
              <a:rPr lang="en-AU" dirty="0" smtClean="0"/>
              <a:t>Directed CT</a:t>
            </a:r>
          </a:p>
          <a:p>
            <a:r>
              <a:rPr lang="en-AU" dirty="0" smtClean="0"/>
              <a:t>Skeletal survey</a:t>
            </a:r>
          </a:p>
          <a:p>
            <a:r>
              <a:rPr lang="en-AU" dirty="0" smtClean="0"/>
              <a:t>Skeletal survey</a:t>
            </a:r>
          </a:p>
          <a:p>
            <a:r>
              <a:rPr lang="en-AU" dirty="0" err="1" smtClean="0"/>
              <a:t>Babygrams</a:t>
            </a:r>
            <a:r>
              <a:rPr lang="en-AU" dirty="0" smtClean="0"/>
              <a:t>?</a:t>
            </a:r>
          </a:p>
          <a:p>
            <a:r>
              <a:rPr lang="en-AU" dirty="0" smtClean="0"/>
              <a:t>Bone scan</a:t>
            </a:r>
          </a:p>
          <a:p>
            <a:r>
              <a:rPr lang="en-AU" dirty="0" smtClean="0"/>
              <a:t>Clinical photography</a:t>
            </a:r>
          </a:p>
          <a:p>
            <a:r>
              <a:rPr lang="en-AU" dirty="0" smtClean="0"/>
              <a:t>Retinal imaging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9763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Resources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Mandatory reporter guide</a:t>
            </a:r>
          </a:p>
          <a:p>
            <a:r>
              <a:rPr lang="en-AU" dirty="0" smtClean="0"/>
              <a:t>SCAN (suspected child abuse and neglect) documentation</a:t>
            </a:r>
          </a:p>
          <a:p>
            <a:r>
              <a:rPr lang="en-AU" dirty="0" smtClean="0"/>
              <a:t>Child protection helpline 133 627</a:t>
            </a:r>
          </a:p>
          <a:p>
            <a:r>
              <a:rPr lang="en-AU" dirty="0" smtClean="0"/>
              <a:t>NSW health child wellbeing unit 1300 480 420</a:t>
            </a:r>
          </a:p>
          <a:p>
            <a:r>
              <a:rPr lang="en-AU" dirty="0" smtClean="0"/>
              <a:t>Tertiary children’s hospital – e.g. HI</a:t>
            </a:r>
          </a:p>
          <a:p>
            <a:r>
              <a:rPr lang="en-AU" dirty="0" smtClean="0"/>
              <a:t>Family referral services</a:t>
            </a:r>
          </a:p>
          <a:p>
            <a:r>
              <a:rPr lang="en-AU" dirty="0" smtClean="0"/>
              <a:t>Child protection training</a:t>
            </a:r>
          </a:p>
        </p:txBody>
      </p:sp>
    </p:spTree>
    <p:extLst>
      <p:ext uri="{BB962C8B-B14F-4D97-AF65-F5344CB8AC3E}">
        <p14:creationId xmlns:p14="http://schemas.microsoft.com/office/powerpoint/2010/main" val="894723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What do you tell the family?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3805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References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RCH: Child abuse</a:t>
            </a:r>
          </a:p>
          <a:p>
            <a:r>
              <a:rPr lang="en-AU" dirty="0" smtClean="0"/>
              <a:t>NSW health guidelines</a:t>
            </a:r>
          </a:p>
          <a:p>
            <a:r>
              <a:rPr lang="en-AU" dirty="0" err="1" smtClean="0"/>
              <a:t>Radiopedia</a:t>
            </a:r>
            <a:endParaRPr lang="en-AU" dirty="0" smtClean="0"/>
          </a:p>
          <a:p>
            <a:r>
              <a:rPr lang="en-AU" dirty="0" smtClean="0"/>
              <a:t>The Bone School: Child abuse, NAI</a:t>
            </a:r>
          </a:p>
          <a:p>
            <a:r>
              <a:rPr lang="en-AU" dirty="0" smtClean="0"/>
              <a:t>Diagnostic imaging pathways WA</a:t>
            </a:r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7065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288</Words>
  <Application>Microsoft Office PowerPoint</Application>
  <PresentationFormat>On-screen Show (4:3)</PresentationFormat>
  <Paragraphs>98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NON ACCIDENTAL INJURY (NAI)</vt:lpstr>
      <vt:lpstr>Why is NAI important?</vt:lpstr>
      <vt:lpstr>Risk factors?</vt:lpstr>
      <vt:lpstr>Risk factors</vt:lpstr>
      <vt:lpstr>Questions!!!</vt:lpstr>
      <vt:lpstr>History</vt:lpstr>
      <vt:lpstr>Examination</vt:lpstr>
      <vt:lpstr>Injuries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Injuries [non-ortho]</vt:lpstr>
      <vt:lpstr>Injuries [ortho]</vt:lpstr>
      <vt:lpstr>DD</vt:lpstr>
      <vt:lpstr>Investigations</vt:lpstr>
      <vt:lpstr>Resources</vt:lpstr>
      <vt:lpstr>What do you tell the family?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ACCIDENTAL INJURY (NAI)</dc:title>
  <dc:creator>Malcolm Anto</dc:creator>
  <cp:lastModifiedBy>Malcolm Anto</cp:lastModifiedBy>
  <cp:revision>30</cp:revision>
  <dcterms:created xsi:type="dcterms:W3CDTF">2006-08-16T00:00:00Z</dcterms:created>
  <dcterms:modified xsi:type="dcterms:W3CDTF">2016-11-10T00:53:24Z</dcterms:modified>
</cp:coreProperties>
</file>